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280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805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887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06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603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337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735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44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875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21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541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70292-DB5E-42B5-AC0C-B06EBC2F9465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B16BC-1C11-4111-B908-F60E0FCE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092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0329" y="96982"/>
            <a:ext cx="11222182" cy="204671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b="1" dirty="0" smtClean="0"/>
              <a:t>LA CLOCHETTE</a:t>
            </a:r>
          </a:p>
          <a:p>
            <a:r>
              <a:rPr lang="en-US" sz="2400" b="1" dirty="0" smtClean="0"/>
              <a:t>Find and correct the false sentences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40329" y="2333685"/>
            <a:ext cx="11222182" cy="452431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fr-FR" sz="3200" b="1" dirty="0" smtClean="0"/>
              <a:t>Tyler avait seize ans.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fr-FR" sz="3200" b="1" dirty="0" smtClean="0"/>
              <a:t>Victoria était prof de science.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fr-FR" sz="3200" b="1" dirty="0" smtClean="0"/>
              <a:t>C’était évident que Tyler était attiré par le Dr. </a:t>
            </a:r>
            <a:r>
              <a:rPr lang="fr-FR" sz="3200" b="1" dirty="0" err="1" smtClean="0"/>
              <a:t>Michaels</a:t>
            </a:r>
            <a:r>
              <a:rPr lang="fr-FR" sz="3200" b="1" dirty="0" smtClean="0"/>
              <a:t>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fr-FR" sz="3200" b="1" dirty="0" smtClean="0"/>
              <a:t>Victoria et Tyler sont allés en Hawaii pour une conférence.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fr-FR" sz="3200" b="1" dirty="0" smtClean="0"/>
              <a:t>Tyler se sentait embarrassé à cause de sa mère.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79157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0328" y="0"/>
            <a:ext cx="11651672" cy="747897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 smtClean="0"/>
              <a:t>a couru vite			avait					</a:t>
            </a:r>
            <a:r>
              <a:rPr lang="fr-FR" sz="3200" b="1" dirty="0" smtClean="0"/>
              <a:t>a marché</a:t>
            </a:r>
            <a:endParaRPr lang="en-US" sz="3200" b="1" dirty="0" smtClean="0"/>
          </a:p>
          <a:p>
            <a:pPr>
              <a:lnSpc>
                <a:spcPct val="150000"/>
              </a:lnSpc>
            </a:pP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fr-FR" sz="3200" b="1" dirty="0" smtClean="0"/>
              <a:t>se sentait heureux, triste, nerveux			</a:t>
            </a:r>
            <a:r>
              <a:rPr lang="fr-FR" sz="3200" b="1" dirty="0" smtClean="0"/>
              <a:t>voulait</a:t>
            </a:r>
            <a:endParaRPr lang="en-US" sz="3200" b="1" dirty="0" smtClean="0"/>
          </a:p>
          <a:p>
            <a:pPr>
              <a:lnSpc>
                <a:spcPct val="150000"/>
              </a:lnSpc>
            </a:pP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fr-FR" sz="3200" b="1" dirty="0" smtClean="0"/>
              <a:t>est allé								</a:t>
            </a:r>
            <a:r>
              <a:rPr lang="fr-FR" sz="3200" b="1" dirty="0" smtClean="0"/>
              <a:t>s’est regardé(e)</a:t>
            </a:r>
            <a:endParaRPr lang="en-US" sz="3200" b="1" dirty="0" smtClean="0"/>
          </a:p>
          <a:p>
            <a:pPr>
              <a:lnSpc>
                <a:spcPct val="150000"/>
              </a:lnSpc>
            </a:pP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fr-FR" sz="3200" b="1" u="sng" dirty="0" smtClean="0"/>
              <a:t>a pris une douche</a:t>
            </a:r>
            <a:r>
              <a:rPr lang="fr-FR" sz="3200" b="1" dirty="0" smtClean="0"/>
              <a:t>					</a:t>
            </a:r>
            <a:r>
              <a:rPr lang="fr-FR" sz="3200" b="1" u="sng" dirty="0" smtClean="0"/>
              <a:t>s’est brossé les dents</a:t>
            </a:r>
            <a:endParaRPr lang="en-US" sz="3200" b="1" u="sng" dirty="0" smtClean="0"/>
          </a:p>
          <a:p>
            <a:pPr>
              <a:lnSpc>
                <a:spcPct val="150000"/>
              </a:lnSpc>
            </a:pP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fr-FR" sz="3200" b="1" u="sng" dirty="0" smtClean="0"/>
              <a:t>s’est coiffé	</a:t>
            </a:r>
            <a:r>
              <a:rPr lang="fr-FR" sz="3200" b="1" dirty="0" smtClean="0"/>
              <a:t>						</a:t>
            </a:r>
            <a:r>
              <a:rPr lang="fr-FR" sz="3200" b="1" u="sng" dirty="0" smtClean="0"/>
              <a:t>a mis un pantalon</a:t>
            </a:r>
            <a:endParaRPr lang="en-US" sz="3200" b="1" u="sng" dirty="0" smtClean="0"/>
          </a:p>
          <a:p>
            <a:pPr>
              <a:lnSpc>
                <a:spcPct val="150000"/>
              </a:lnSpc>
            </a:pP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8275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0328" y="0"/>
            <a:ext cx="11651672" cy="766363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 smtClean="0"/>
              <a:t>Un jour, une personne dans la classe avait un rendez-vous romantique avec une autre personne (célèbre? Leur vrai copain/copine?).  </a:t>
            </a:r>
            <a:r>
              <a:rPr lang="fr-FR" sz="3200" b="1" u="sng" dirty="0" smtClean="0"/>
              <a:t>Qui avait rendez-vous avec qui?</a:t>
            </a:r>
          </a:p>
          <a:p>
            <a:pPr>
              <a:lnSpc>
                <a:spcPct val="150000"/>
              </a:lnSpc>
            </a:pPr>
            <a:endParaRPr lang="fr-FR" sz="3200" b="1" dirty="0" smtClean="0"/>
          </a:p>
          <a:p>
            <a:pPr>
              <a:lnSpc>
                <a:spcPct val="150000"/>
              </a:lnSpc>
            </a:pPr>
            <a:r>
              <a:rPr lang="fr-FR" sz="3200" b="1" u="sng" dirty="0" smtClean="0"/>
              <a:t>Où</a:t>
            </a:r>
            <a:r>
              <a:rPr lang="fr-FR" sz="3200" b="1" dirty="0" smtClean="0"/>
              <a:t> était le rendez-vous?</a:t>
            </a:r>
          </a:p>
          <a:p>
            <a:pPr>
              <a:lnSpc>
                <a:spcPct val="150000"/>
              </a:lnSpc>
            </a:pPr>
            <a:endParaRPr lang="fr-FR" sz="3200" b="1" dirty="0" smtClean="0"/>
          </a:p>
          <a:p>
            <a:pPr>
              <a:lnSpc>
                <a:spcPct val="150000"/>
              </a:lnSpc>
            </a:pPr>
            <a:r>
              <a:rPr lang="fr-FR" sz="3200" b="1" dirty="0" smtClean="0"/>
              <a:t>Il/elle avait un problème….</a:t>
            </a:r>
            <a:r>
              <a:rPr lang="fr-FR" sz="3200" b="1" u="sng" dirty="0" smtClean="0"/>
              <a:t>quel était le problème??</a:t>
            </a:r>
          </a:p>
          <a:p>
            <a:pPr>
              <a:lnSpc>
                <a:spcPct val="150000"/>
              </a:lnSpc>
            </a:pPr>
            <a:endParaRPr lang="fr-FR" sz="2000" b="1" dirty="0" smtClean="0"/>
          </a:p>
          <a:p>
            <a:pPr>
              <a:lnSpc>
                <a:spcPct val="150000"/>
              </a:lnSpc>
            </a:pPr>
            <a:r>
              <a:rPr lang="fr-FR" sz="4000" b="1" u="sng" dirty="0" smtClean="0">
                <a:solidFill>
                  <a:srgbClr val="FF0000"/>
                </a:solidFill>
              </a:rPr>
              <a:t>UTILISEZ LE VOCABULAIRE QUI ETAIT AU TABLEAU! </a:t>
            </a:r>
            <a:r>
              <a:rPr lang="fr-FR" sz="4000" b="1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fr-FR" sz="4000" b="1" u="sng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84589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108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2016-12-12T12:44:01Z</dcterms:created>
  <dcterms:modified xsi:type="dcterms:W3CDTF">2016-12-12T16:21:33Z</dcterms:modified>
</cp:coreProperties>
</file>